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Рекомендации для учителей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marL="0" indent="0" algn="ctr">
              <a:buNone/>
            </a:pPr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ПОНЯТЬ ГИПЕРАКТИВНОГО РЕБЕНКА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4917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Нормализовать взаимоотношения помогает: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tx1"/>
                </a:solidFill>
              </a:rPr>
              <a:t>Индивидуальная работа с ребенком;</a:t>
            </a:r>
          </a:p>
          <a:p>
            <a:pPr lvl="0"/>
            <a:r>
              <a:rPr lang="ru-RU" sz="4000" dirty="0" smtClean="0">
                <a:solidFill>
                  <a:schemeClr val="tx1"/>
                </a:solidFill>
              </a:rPr>
              <a:t>Небольшое </a:t>
            </a:r>
            <a:r>
              <a:rPr lang="ru-RU" sz="4000" dirty="0">
                <a:solidFill>
                  <a:schemeClr val="tx1"/>
                </a:solidFill>
              </a:rPr>
              <a:t>ч</a:t>
            </a:r>
            <a:r>
              <a:rPr lang="ru-RU" sz="4000" dirty="0" smtClean="0">
                <a:solidFill>
                  <a:schemeClr val="tx1"/>
                </a:solidFill>
              </a:rPr>
              <a:t>исло детей в классе;</a:t>
            </a:r>
          </a:p>
          <a:p>
            <a:pPr lvl="0"/>
            <a:r>
              <a:rPr lang="ru-RU" sz="4000" dirty="0" smtClean="0">
                <a:solidFill>
                  <a:schemeClr val="tx1"/>
                </a:solidFill>
              </a:rPr>
              <a:t>Минимальное количество отвлекающих факторов.</a:t>
            </a:r>
            <a:endParaRPr lang="ru-RU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494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Важно: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Учебные занятия строятся по четко распланированному расписанию;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Задания следует писать на доске;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Выполнение больших заданий частями;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Объяснение заданий по несколько раз;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Объяснения должны быть четкими;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Хвалите детей;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Оберегайте ребенка от переутомления;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4107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Не забывайте: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Давать возможность для расходования избыточной энергии;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Проявлять терпимость к особенностям поведения ребенка;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Говорить с ребенком сдержанно, спокойно без раздражения;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Поддерживать тесный контакт с родителями;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290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С родителями: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В беседе с родителями подчеркните, что процесс коррекции занимает длительное время;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Посоветуйте дополнительные занятия;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Порекомендуйте спортивные занятия;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Требуйте соблюдение рекомендаций врача-психиатра и специалистов ПМПК;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44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Таким образом: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того , чтобы помощь ребенку с гиперреактивностью была результативной, учителю необходимо работать вместе с родителями и специалистами</a:t>
            </a:r>
            <a:endParaRPr lang="ru-RU" sz="4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8989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Следует помнить: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Что гиперактивный ребенок – особый. Являясь очень чувствительным, он остро реагирует на замечания, запреты, интонации. На учителе лежит особая ответственность, поскольку именно от него зависит формирование у ребенка самооценки, определенного отношения к своим достижениям: будет ли он, становясь старше, верить в собственные силы или считать себя вечным неудачником.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151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215</Words>
  <Application>Microsoft Office PowerPoint</Application>
  <PresentationFormat>Экран (4:3)</PresentationFormat>
  <Paragraphs>30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Рекомендации для учителей</vt:lpstr>
      <vt:lpstr>Нормализовать взаимоотношения помогает:</vt:lpstr>
      <vt:lpstr>Важно:</vt:lpstr>
      <vt:lpstr>Не забывайте:</vt:lpstr>
      <vt:lpstr>С родителями:</vt:lpstr>
      <vt:lpstr>Таким образом:</vt:lpstr>
      <vt:lpstr>Следует помнить: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Рекомендации для учителей</dc:title>
  <dc:creator>связной</dc:creator>
  <cp:lastModifiedBy>связной</cp:lastModifiedBy>
  <cp:revision>4</cp:revision>
  <dcterms:created xsi:type="dcterms:W3CDTF">2014-03-27T07:32:54Z</dcterms:created>
  <dcterms:modified xsi:type="dcterms:W3CDTF">2014-03-27T08:12:17Z</dcterms:modified>
</cp:coreProperties>
</file>